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260" r:id="rId3"/>
    <p:sldId id="261" r:id="rId4"/>
    <p:sldId id="262" r:id="rId5"/>
    <p:sldId id="263" r:id="rId6"/>
    <p:sldId id="264" r:id="rId7"/>
    <p:sldId id="256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257" r:id="rId58"/>
    <p:sldId id="25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6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6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3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0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55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96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1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7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8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9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6FBC3-C792-4A65-94CA-65345895C624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96EF9-20A2-4514-9954-658C1A40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5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4619" y="3689927"/>
            <a:ext cx="9144000" cy="2387600"/>
          </a:xfrm>
        </p:spPr>
        <p:txBody>
          <a:bodyPr/>
          <a:lstStyle/>
          <a:p>
            <a:r>
              <a:rPr lang="en-US" dirty="0" smtClean="0"/>
              <a:t>2017 Seniors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087437"/>
            <a:ext cx="9144000" cy="3837853"/>
          </a:xfrm>
        </p:spPr>
        <p:txBody>
          <a:bodyPr>
            <a:normAutofit/>
          </a:bodyPr>
          <a:lstStyle/>
          <a:p>
            <a:r>
              <a:rPr lang="en-US" sz="5400" dirty="0" smtClean="0"/>
              <a:t>New Lexington FFA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75" y="1932673"/>
            <a:ext cx="2406650" cy="299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88" y="281249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Blake Burdette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788" y="5185394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Mid-East Career Center</a:t>
            </a:r>
          </a:p>
          <a:p>
            <a:r>
              <a:rPr lang="en-US" sz="4000" dirty="0" smtClean="0"/>
              <a:t>Welding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10" y="215153"/>
            <a:ext cx="6869821" cy="454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Dalton Burton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Capital University</a:t>
            </a:r>
          </a:p>
          <a:p>
            <a:r>
              <a:rPr lang="en-US" sz="4000" dirty="0" smtClean="0"/>
              <a:t>Pre-Physical Therapy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504" y="97135"/>
            <a:ext cx="3745286" cy="66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Dalton Chapman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Ohio National Guard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Bradley Clapper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Justis</a:t>
            </a:r>
            <a:r>
              <a:rPr lang="en-US" dirty="0" smtClean="0"/>
              <a:t> Coyle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2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Janzan</a:t>
            </a:r>
            <a:r>
              <a:rPr lang="en-US" dirty="0" smtClean="0"/>
              <a:t> Cozad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605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Malia Dunn</a:t>
            </a:r>
            <a:br>
              <a:rPr lang="en-US" sz="67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University of Akron</a:t>
            </a:r>
            <a:br>
              <a:rPr lang="en-US" dirty="0" smtClean="0"/>
            </a:br>
            <a:r>
              <a:rPr lang="en-US" dirty="0" smtClean="0"/>
              <a:t>Field of Medicine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50" y="158189"/>
            <a:ext cx="7927932" cy="5287869"/>
          </a:xfrm>
        </p:spPr>
      </p:pic>
    </p:spTree>
    <p:extLst>
      <p:ext uri="{BB962C8B-B14F-4D97-AF65-F5344CB8AC3E}">
        <p14:creationId xmlns:p14="http://schemas.microsoft.com/office/powerpoint/2010/main" val="28991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Alec Elliott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9669" y="5150716"/>
            <a:ext cx="10515600" cy="4351338"/>
          </a:xfrm>
        </p:spPr>
        <p:txBody>
          <a:bodyPr/>
          <a:lstStyle/>
          <a:p>
            <a:r>
              <a:rPr lang="en-US" sz="4000" dirty="0" smtClean="0"/>
              <a:t>The Ohio State University – Mansfield</a:t>
            </a:r>
          </a:p>
          <a:p>
            <a:r>
              <a:rPr lang="en-US" sz="4000" dirty="0" smtClean="0"/>
              <a:t>Early Childhood Education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3190" y="716973"/>
            <a:ext cx="5735782" cy="43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9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Hunter Embrey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Mid-East Career Center</a:t>
            </a:r>
          </a:p>
          <a:p>
            <a:pPr marL="0" indent="0">
              <a:buNone/>
            </a:pPr>
            <a:r>
              <a:rPr lang="en-US" sz="4000" dirty="0"/>
              <a:t>W</a:t>
            </a:r>
            <a:r>
              <a:rPr lang="en-US" sz="4000" dirty="0" smtClean="0"/>
              <a:t>elding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63" y="365125"/>
            <a:ext cx="5102937" cy="63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Mitchell Ervin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Hocking College</a:t>
            </a:r>
          </a:p>
          <a:p>
            <a:pPr marL="0" indent="0">
              <a:buNone/>
            </a:pPr>
            <a:r>
              <a:rPr lang="en-US" sz="4000" dirty="0" smtClean="0"/>
              <a:t>Geo Environmental Science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27" y="150235"/>
            <a:ext cx="4317064" cy="647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Teyler</a:t>
            </a:r>
            <a:r>
              <a:rPr lang="en-US" sz="6000" dirty="0" smtClean="0"/>
              <a:t> </a:t>
            </a:r>
            <a:r>
              <a:rPr lang="en-US" sz="6000" dirty="0" err="1" smtClean="0"/>
              <a:t>Alfman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000" dirty="0" smtClean="0"/>
              <a:t>Zane State </a:t>
            </a:r>
          </a:p>
          <a:p>
            <a:r>
              <a:rPr lang="en-US" sz="4000" dirty="0" smtClean="0"/>
              <a:t>Nursing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69" y="270164"/>
            <a:ext cx="4347117" cy="65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Leah </a:t>
            </a:r>
            <a:r>
              <a:rPr lang="en-US" sz="6000" dirty="0" err="1" smtClean="0"/>
              <a:t>Forson</a:t>
            </a:r>
            <a:r>
              <a:rPr lang="en-US" sz="6000" dirty="0" smtClean="0"/>
              <a:t> 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40" y="365125"/>
            <a:ext cx="4719205" cy="6255690"/>
          </a:xfrm>
        </p:spPr>
      </p:pic>
    </p:spTree>
    <p:extLst>
      <p:ext uri="{BB962C8B-B14F-4D97-AF65-F5344CB8AC3E}">
        <p14:creationId xmlns:p14="http://schemas.microsoft.com/office/powerpoint/2010/main" val="39101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955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Justin Dale (JD) </a:t>
            </a:r>
            <a:r>
              <a:rPr lang="en-US" sz="6700" dirty="0" err="1" smtClean="0"/>
              <a:t>Garey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Peak Trucking &amp; Excavating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5" y="195420"/>
            <a:ext cx="5278582" cy="5815710"/>
          </a:xfrm>
        </p:spPr>
      </p:pic>
    </p:spTree>
    <p:extLst>
      <p:ext uri="{BB962C8B-B14F-4D97-AF65-F5344CB8AC3E}">
        <p14:creationId xmlns:p14="http://schemas.microsoft.com/office/powerpoint/2010/main" val="21409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Clayton Glick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365125"/>
            <a:ext cx="4552950" cy="6035306"/>
          </a:xfrm>
        </p:spPr>
      </p:pic>
    </p:spTree>
    <p:extLst>
      <p:ext uri="{BB962C8B-B14F-4D97-AF65-F5344CB8AC3E}">
        <p14:creationId xmlns:p14="http://schemas.microsoft.com/office/powerpoint/2010/main" val="38406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Nathan Gordon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Wright State University</a:t>
            </a:r>
          </a:p>
          <a:p>
            <a:pPr marL="0" indent="0">
              <a:buNone/>
            </a:pPr>
            <a:r>
              <a:rPr lang="en-US" sz="4000" dirty="0" smtClean="0"/>
              <a:t>Mechanical Engineering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09" y="238990"/>
            <a:ext cx="4412673" cy="661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Alyssa Hall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7" y="365125"/>
            <a:ext cx="4634346" cy="6488084"/>
          </a:xfrm>
        </p:spPr>
      </p:pic>
    </p:spTree>
    <p:extLst>
      <p:ext uri="{BB962C8B-B14F-4D97-AF65-F5344CB8AC3E}">
        <p14:creationId xmlns:p14="http://schemas.microsoft.com/office/powerpoint/2010/main" val="360369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Braeden Hammer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13" y="183240"/>
            <a:ext cx="4843895" cy="6420977"/>
          </a:xfrm>
        </p:spPr>
      </p:pic>
    </p:spTree>
    <p:extLst>
      <p:ext uri="{BB962C8B-B14F-4D97-AF65-F5344CB8AC3E}">
        <p14:creationId xmlns:p14="http://schemas.microsoft.com/office/powerpoint/2010/main" val="17223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Brent </a:t>
            </a:r>
            <a:r>
              <a:rPr lang="en-US" sz="6000" dirty="0" err="1" smtClean="0"/>
              <a:t>Hermey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37" y="365125"/>
            <a:ext cx="4759036" cy="6308490"/>
          </a:xfrm>
        </p:spPr>
      </p:pic>
    </p:spTree>
    <p:extLst>
      <p:ext uri="{BB962C8B-B14F-4D97-AF65-F5344CB8AC3E}">
        <p14:creationId xmlns:p14="http://schemas.microsoft.com/office/powerpoint/2010/main" val="16332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Tyler Hicks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Garrett Hoops 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77" y="365125"/>
            <a:ext cx="4719205" cy="6255690"/>
          </a:xfrm>
        </p:spPr>
      </p:pic>
    </p:spTree>
    <p:extLst>
      <p:ext uri="{BB962C8B-B14F-4D97-AF65-F5344CB8AC3E}">
        <p14:creationId xmlns:p14="http://schemas.microsoft.com/office/powerpoint/2010/main" val="24992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Jacob Hughes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1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Alicia </a:t>
            </a:r>
            <a:r>
              <a:rPr lang="en-US" dirty="0" err="1" smtClean="0"/>
              <a:t>Altier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Kaige</a:t>
            </a:r>
            <a:r>
              <a:rPr lang="en-US" sz="6000" dirty="0" smtClean="0"/>
              <a:t> Jones</a:t>
            </a:r>
            <a:endParaRPr lang="en-US" sz="6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76" y="365125"/>
            <a:ext cx="4756378" cy="6367206"/>
          </a:xfrm>
        </p:spPr>
      </p:pic>
    </p:spTree>
    <p:extLst>
      <p:ext uri="{BB962C8B-B14F-4D97-AF65-F5344CB8AC3E}">
        <p14:creationId xmlns:p14="http://schemas.microsoft.com/office/powerpoint/2010/main" val="14100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Tray Kirk 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3908" y="1065529"/>
            <a:ext cx="6365968" cy="4774475"/>
          </a:xfrm>
        </p:spPr>
      </p:pic>
    </p:spTree>
    <p:extLst>
      <p:ext uri="{BB962C8B-B14F-4D97-AF65-F5344CB8AC3E}">
        <p14:creationId xmlns:p14="http://schemas.microsoft.com/office/powerpoint/2010/main" val="6841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55" y="5937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Devin Knecht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9421" y="989319"/>
            <a:ext cx="6434427" cy="4825819"/>
          </a:xfrm>
        </p:spPr>
      </p:pic>
    </p:spTree>
    <p:extLst>
      <p:ext uri="{BB962C8B-B14F-4D97-AF65-F5344CB8AC3E}">
        <p14:creationId xmlns:p14="http://schemas.microsoft.com/office/powerpoint/2010/main" val="33337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Michael Lucas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Anchor Hocking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7616" y="965761"/>
            <a:ext cx="6518835" cy="48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6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 Lutz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09" y="174657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Hope Lutz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 smtClean="0"/>
              <a:t>COTC –Newark</a:t>
            </a:r>
            <a:br>
              <a:rPr lang="en-US" sz="6000" dirty="0" smtClean="0"/>
            </a:br>
            <a:r>
              <a:rPr lang="en-US" sz="6000" dirty="0" smtClean="0"/>
              <a:t>Ultrasound Technology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66" y="0"/>
            <a:ext cx="4677334" cy="6144281"/>
          </a:xfrm>
        </p:spPr>
      </p:pic>
    </p:spTree>
    <p:extLst>
      <p:ext uri="{BB962C8B-B14F-4D97-AF65-F5344CB8AC3E}">
        <p14:creationId xmlns:p14="http://schemas.microsoft.com/office/powerpoint/2010/main" val="39132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William Maynard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5" y="365125"/>
            <a:ext cx="4779817" cy="6336036"/>
          </a:xfrm>
        </p:spPr>
      </p:pic>
    </p:spTree>
    <p:extLst>
      <p:ext uri="{BB962C8B-B14F-4D97-AF65-F5344CB8AC3E}">
        <p14:creationId xmlns:p14="http://schemas.microsoft.com/office/powerpoint/2010/main" val="39230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86" y="27460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Brayden Metzger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Southeast Lineman Training Center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L</a:t>
            </a:r>
            <a:r>
              <a:rPr lang="en-US" dirty="0" smtClean="0"/>
              <a:t>ineman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23" y="134471"/>
            <a:ext cx="4365812" cy="6548718"/>
          </a:xfrm>
        </p:spPr>
      </p:pic>
    </p:spTree>
    <p:extLst>
      <p:ext uri="{BB962C8B-B14F-4D97-AF65-F5344CB8AC3E}">
        <p14:creationId xmlns:p14="http://schemas.microsoft.com/office/powerpoint/2010/main" val="261549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774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COTC </a:t>
            </a:r>
            <a:br>
              <a:rPr lang="en-US" dirty="0" smtClean="0"/>
            </a:br>
            <a:r>
              <a:rPr lang="en-US" dirty="0" smtClean="0"/>
              <a:t>Mechanics Certificate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700" dirty="0" smtClean="0"/>
              <a:t>Jordan </a:t>
            </a:r>
            <a:r>
              <a:rPr lang="en-US" sz="6700" dirty="0" err="1" smtClean="0"/>
              <a:t>Middaugh</a:t>
            </a:r>
            <a:endParaRPr lang="en-US" sz="6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85" y="0"/>
            <a:ext cx="7617715" cy="4977463"/>
          </a:xfrm>
        </p:spPr>
      </p:pic>
    </p:spTree>
    <p:extLst>
      <p:ext uri="{BB962C8B-B14F-4D97-AF65-F5344CB8AC3E}">
        <p14:creationId xmlns:p14="http://schemas.microsoft.com/office/powerpoint/2010/main" val="178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Gage Morgan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17" y="219060"/>
            <a:ext cx="3595253" cy="6394758"/>
          </a:xfrm>
        </p:spPr>
      </p:pic>
    </p:spTree>
    <p:extLst>
      <p:ext uri="{BB962C8B-B14F-4D97-AF65-F5344CB8AC3E}">
        <p14:creationId xmlns:p14="http://schemas.microsoft.com/office/powerpoint/2010/main" val="37582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Lucas Barnett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81" y="15912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Bailey </a:t>
            </a:r>
            <a:r>
              <a:rPr lang="en-US" sz="6000" dirty="0" err="1" smtClean="0"/>
              <a:t>Novaria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 smtClean="0"/>
              <a:t>Kent State </a:t>
            </a:r>
            <a:br>
              <a:rPr lang="en-US" sz="6000" dirty="0" smtClean="0"/>
            </a:br>
            <a:r>
              <a:rPr lang="en-US" sz="6000" dirty="0" smtClean="0"/>
              <a:t>Fashion </a:t>
            </a:r>
            <a:r>
              <a:rPr lang="en-US" sz="6000" dirty="0" err="1" smtClean="0"/>
              <a:t>Merchendising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35" y="365125"/>
            <a:ext cx="4559864" cy="6386365"/>
          </a:xfrm>
        </p:spPr>
      </p:pic>
    </p:spTree>
    <p:extLst>
      <p:ext uri="{BB962C8B-B14F-4D97-AF65-F5344CB8AC3E}">
        <p14:creationId xmlns:p14="http://schemas.microsoft.com/office/powerpoint/2010/main" val="40863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4243" y="1778642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Ashley </a:t>
            </a:r>
            <a:r>
              <a:rPr lang="en-US" sz="6000" dirty="0" err="1" smtClean="0"/>
              <a:t>Nutter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9671" y="4559997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Ohio Northern </a:t>
            </a:r>
          </a:p>
          <a:p>
            <a:r>
              <a:rPr lang="en-US" sz="4000" dirty="0" smtClean="0"/>
              <a:t>Forensic Biology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1" y="263136"/>
            <a:ext cx="7224602" cy="63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2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Hunter Rose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44" y="91120"/>
            <a:ext cx="3794729" cy="6628768"/>
          </a:xfrm>
        </p:spPr>
      </p:pic>
    </p:spTree>
    <p:extLst>
      <p:ext uri="{BB962C8B-B14F-4D97-AF65-F5344CB8AC3E}">
        <p14:creationId xmlns:p14="http://schemas.microsoft.com/office/powerpoint/2010/main" val="37904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Austin Scott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4231" y="1028816"/>
            <a:ext cx="6492875" cy="4869655"/>
          </a:xfrm>
        </p:spPr>
      </p:pic>
    </p:spTree>
    <p:extLst>
      <p:ext uri="{BB962C8B-B14F-4D97-AF65-F5344CB8AC3E}">
        <p14:creationId xmlns:p14="http://schemas.microsoft.com/office/powerpoint/2010/main" val="282921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Brett Scott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94" y="365125"/>
            <a:ext cx="4656859" cy="6173046"/>
          </a:xfrm>
        </p:spPr>
      </p:pic>
    </p:spTree>
    <p:extLst>
      <p:ext uri="{BB962C8B-B14F-4D97-AF65-F5344CB8AC3E}">
        <p14:creationId xmlns:p14="http://schemas.microsoft.com/office/powerpoint/2010/main" val="156929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Chase Sheppard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6655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United States Navy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5" y="254144"/>
            <a:ext cx="3574040" cy="63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Jacob Sheppard 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37" y="1690688"/>
            <a:ext cx="7543800" cy="5029200"/>
          </a:xfrm>
        </p:spPr>
      </p:pic>
    </p:spTree>
    <p:extLst>
      <p:ext uri="{BB962C8B-B14F-4D97-AF65-F5344CB8AC3E}">
        <p14:creationId xmlns:p14="http://schemas.microsoft.com/office/powerpoint/2010/main" val="29267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Kacey Shipley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Hocking College</a:t>
            </a: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Physical Therapy Assistant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81" y="365125"/>
            <a:ext cx="4322619" cy="64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Zach </a:t>
            </a:r>
            <a:r>
              <a:rPr lang="en-US" sz="6000" dirty="0" err="1" smtClean="0"/>
              <a:t>Sidwell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317" y="365125"/>
            <a:ext cx="4186719" cy="6280079"/>
          </a:xfrm>
        </p:spPr>
      </p:pic>
    </p:spTree>
    <p:extLst>
      <p:ext uri="{BB962C8B-B14F-4D97-AF65-F5344CB8AC3E}">
        <p14:creationId xmlns:p14="http://schemas.microsoft.com/office/powerpoint/2010/main" val="27604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Rose Spangler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14" y="147783"/>
            <a:ext cx="3692668" cy="6564744"/>
          </a:xfrm>
        </p:spPr>
      </p:pic>
    </p:spTree>
    <p:extLst>
      <p:ext uri="{BB962C8B-B14F-4D97-AF65-F5344CB8AC3E}">
        <p14:creationId xmlns:p14="http://schemas.microsoft.com/office/powerpoint/2010/main" val="372743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Caleb Barnette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20" y="163102"/>
            <a:ext cx="4587735" cy="6424734"/>
          </a:xfrm>
        </p:spPr>
      </p:pic>
    </p:spTree>
    <p:extLst>
      <p:ext uri="{BB962C8B-B14F-4D97-AF65-F5344CB8AC3E}">
        <p14:creationId xmlns:p14="http://schemas.microsoft.com/office/powerpoint/2010/main" val="15956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06" y="460234"/>
            <a:ext cx="10515600" cy="287561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Taylor Starlin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Ohio State School</a:t>
            </a:r>
            <a:br>
              <a:rPr lang="en-US" dirty="0" smtClean="0"/>
            </a:br>
            <a:r>
              <a:rPr lang="en-US" dirty="0" smtClean="0"/>
              <a:t>of Cosmetology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17" y="460234"/>
            <a:ext cx="6147034" cy="6147034"/>
          </a:xfrm>
        </p:spPr>
      </p:pic>
    </p:spTree>
    <p:extLst>
      <p:ext uri="{BB962C8B-B14F-4D97-AF65-F5344CB8AC3E}">
        <p14:creationId xmlns:p14="http://schemas.microsoft.com/office/powerpoint/2010/main" val="279601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893" y="3310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Greg Thomas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8322" y="974912"/>
            <a:ext cx="6938684" cy="5204012"/>
          </a:xfrm>
        </p:spPr>
      </p:pic>
    </p:spTree>
    <p:extLst>
      <p:ext uri="{BB962C8B-B14F-4D97-AF65-F5344CB8AC3E}">
        <p14:creationId xmlns:p14="http://schemas.microsoft.com/office/powerpoint/2010/main" val="24665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Olivia Tittle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7" y="365124"/>
            <a:ext cx="4759036" cy="6308489"/>
          </a:xfrm>
        </p:spPr>
      </p:pic>
    </p:spTree>
    <p:extLst>
      <p:ext uri="{BB962C8B-B14F-4D97-AF65-F5344CB8AC3E}">
        <p14:creationId xmlns:p14="http://schemas.microsoft.com/office/powerpoint/2010/main" val="364499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Derek Valentine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68" y="568911"/>
            <a:ext cx="4552950" cy="6035306"/>
          </a:xfrm>
        </p:spPr>
      </p:pic>
    </p:spTree>
    <p:extLst>
      <p:ext uri="{BB962C8B-B14F-4D97-AF65-F5344CB8AC3E}">
        <p14:creationId xmlns:p14="http://schemas.microsoft.com/office/powerpoint/2010/main" val="130886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Antonio </a:t>
            </a:r>
            <a:r>
              <a:rPr lang="en-US" dirty="0" err="1" smtClean="0"/>
              <a:t>Villaloboz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Ohio State University-Newark</a:t>
            </a:r>
          </a:p>
          <a:p>
            <a:r>
              <a:rPr lang="en-US" dirty="0" smtClean="0"/>
              <a:t>Nursing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7" y="365124"/>
            <a:ext cx="4571999" cy="60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William Vining-Perrin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45" y="1392021"/>
            <a:ext cx="7863213" cy="5242142"/>
          </a:xfrm>
        </p:spPr>
      </p:pic>
    </p:spTree>
    <p:extLst>
      <p:ext uri="{BB962C8B-B14F-4D97-AF65-F5344CB8AC3E}">
        <p14:creationId xmlns:p14="http://schemas.microsoft.com/office/powerpoint/2010/main" val="336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5" y="18614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Wade Ward 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dirty="0" smtClean="0"/>
              <a:t>Workforce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39" y="35579"/>
            <a:ext cx="3837611" cy="6822421"/>
          </a:xfrm>
        </p:spPr>
      </p:pic>
    </p:spTree>
    <p:extLst>
      <p:ext uri="{BB962C8B-B14F-4D97-AF65-F5344CB8AC3E}">
        <p14:creationId xmlns:p14="http://schemas.microsoft.com/office/powerpoint/2010/main" val="190375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6000" dirty="0" smtClean="0"/>
              <a:t>Brittney Wiseman</a:t>
            </a:r>
            <a:endParaRPr lang="en-US" sz="6000" dirty="0">
              <a:effectLst>
                <a:outerShdw blurRad="50800" dist="50800" dir="5400000" algn="ctr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944" y="2187599"/>
            <a:ext cx="6544235" cy="15323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The Ohio State University – ATI</a:t>
            </a:r>
          </a:p>
          <a:p>
            <a:pPr marL="0" indent="0">
              <a:buNone/>
            </a:pPr>
            <a:r>
              <a:rPr lang="en-US" sz="4000" dirty="0" smtClean="0"/>
              <a:t>Meat Science &amp; Technology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435" y="179940"/>
            <a:ext cx="4359901" cy="654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87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Jared </a:t>
            </a:r>
            <a:r>
              <a:rPr lang="en-US" sz="6000" dirty="0" err="1" smtClean="0"/>
              <a:t>Wycinski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87" y="365125"/>
            <a:ext cx="5955912" cy="6058058"/>
          </a:xfrm>
        </p:spPr>
      </p:pic>
    </p:spTree>
    <p:extLst>
      <p:ext uri="{BB962C8B-B14F-4D97-AF65-F5344CB8AC3E}">
        <p14:creationId xmlns:p14="http://schemas.microsoft.com/office/powerpoint/2010/main" val="411636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Dalton Barnette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2111" y="2079674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akota Brame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1882" y="5584874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Ohio State </a:t>
            </a:r>
            <a:r>
              <a:rPr lang="en-US" sz="4000" dirty="0" err="1" smtClean="0"/>
              <a:t>Universtiy</a:t>
            </a:r>
            <a:r>
              <a:rPr lang="en-US" sz="4000" dirty="0" smtClean="0"/>
              <a:t> –ATI</a:t>
            </a:r>
          </a:p>
          <a:p>
            <a:r>
              <a:rPr lang="en-US" sz="4000" dirty="0" smtClean="0"/>
              <a:t>Agriculture Education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27880" cy="5584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030646" cy="5432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6833411" cy="52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Tyler Brown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7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36" y="1508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Briana </a:t>
            </a:r>
            <a:r>
              <a:rPr lang="en-US" sz="6700" dirty="0" err="1" smtClean="0"/>
              <a:t>Brunton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Ohio University</a:t>
            </a:r>
            <a:br>
              <a:rPr lang="en-US" dirty="0" smtClean="0"/>
            </a:br>
            <a:r>
              <a:rPr lang="en-US" dirty="0" smtClean="0"/>
              <a:t>Nursing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06" y="138496"/>
            <a:ext cx="4400981" cy="6616690"/>
          </a:xfrm>
        </p:spPr>
      </p:pic>
    </p:spTree>
    <p:extLst>
      <p:ext uri="{BB962C8B-B14F-4D97-AF65-F5344CB8AC3E}">
        <p14:creationId xmlns:p14="http://schemas.microsoft.com/office/powerpoint/2010/main" val="34879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195</Words>
  <Application>Microsoft Office PowerPoint</Application>
  <PresentationFormat>Widescreen</PresentationFormat>
  <Paragraphs>87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2017 Seniors</vt:lpstr>
      <vt:lpstr>Teyler Alfman</vt:lpstr>
      <vt:lpstr>Alicia Altier</vt:lpstr>
      <vt:lpstr>Lucas Barnett</vt:lpstr>
      <vt:lpstr>Caleb Barnette</vt:lpstr>
      <vt:lpstr>Dalton Barnette</vt:lpstr>
      <vt:lpstr> Dakota Brame </vt:lpstr>
      <vt:lpstr>Tyler Brown </vt:lpstr>
      <vt:lpstr>Briana Brunton  Ohio University Nursing</vt:lpstr>
      <vt:lpstr>Blake Burdette</vt:lpstr>
      <vt:lpstr>Dalton Burton </vt:lpstr>
      <vt:lpstr>Dalton Chapman</vt:lpstr>
      <vt:lpstr>Bradley Clapper</vt:lpstr>
      <vt:lpstr>Justis Coyle</vt:lpstr>
      <vt:lpstr>Janzan Cozad</vt:lpstr>
      <vt:lpstr>Malia Dunn  University of Akron Field of Medicine   </vt:lpstr>
      <vt:lpstr>Alec Elliott</vt:lpstr>
      <vt:lpstr>Hunter Embrey</vt:lpstr>
      <vt:lpstr>Mitchell Ervin </vt:lpstr>
      <vt:lpstr>Leah Forson </vt:lpstr>
      <vt:lpstr>Justin Dale (JD) Garey  Peak Trucking &amp; Excavating</vt:lpstr>
      <vt:lpstr>Clayton Glick</vt:lpstr>
      <vt:lpstr>Nathan Gordon</vt:lpstr>
      <vt:lpstr>Alyssa Hall</vt:lpstr>
      <vt:lpstr>Braeden Hammer</vt:lpstr>
      <vt:lpstr>Brent Hermey</vt:lpstr>
      <vt:lpstr>Tyler Hicks</vt:lpstr>
      <vt:lpstr>Garrett Hoops </vt:lpstr>
      <vt:lpstr>Jacob Hughes </vt:lpstr>
      <vt:lpstr>Kaige Jones</vt:lpstr>
      <vt:lpstr>Tray Kirk </vt:lpstr>
      <vt:lpstr>Devin Knecht</vt:lpstr>
      <vt:lpstr>Michael Lucas</vt:lpstr>
      <vt:lpstr>Chris Lutz</vt:lpstr>
      <vt:lpstr>Hope Lutz   COTC –Newark Ultrasound Technology</vt:lpstr>
      <vt:lpstr>William Maynard</vt:lpstr>
      <vt:lpstr>Brayden Metzger  Southeast Lineman Training Center Lineman</vt:lpstr>
      <vt:lpstr>COTC  Mechanics Certificate Jordan Middaugh</vt:lpstr>
      <vt:lpstr>Gage Morgan</vt:lpstr>
      <vt:lpstr>Bailey Novaria  Kent State  Fashion Merchendising</vt:lpstr>
      <vt:lpstr>Ashley Nutter</vt:lpstr>
      <vt:lpstr>Hunter Rose</vt:lpstr>
      <vt:lpstr>Austin Scott</vt:lpstr>
      <vt:lpstr>Brett Scott</vt:lpstr>
      <vt:lpstr>Chase Sheppard</vt:lpstr>
      <vt:lpstr>Jacob Sheppard </vt:lpstr>
      <vt:lpstr>Kacey Shipley</vt:lpstr>
      <vt:lpstr>Zach Sidwell</vt:lpstr>
      <vt:lpstr>Rose Spangler</vt:lpstr>
      <vt:lpstr>Taylor Starlin   Ohio State School of Cosmetology</vt:lpstr>
      <vt:lpstr>Greg Thomas</vt:lpstr>
      <vt:lpstr>Olivia Tittle</vt:lpstr>
      <vt:lpstr>Derek Valentine</vt:lpstr>
      <vt:lpstr>Antonio Villaloboz</vt:lpstr>
      <vt:lpstr>William Vining-Perrin</vt:lpstr>
      <vt:lpstr>Wade Ward   Workforce</vt:lpstr>
      <vt:lpstr> Brittney Wiseman</vt:lpstr>
      <vt:lpstr>Jared Wycinski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Dakota Brame</dc:title>
  <dc:creator>Jill Brame</dc:creator>
  <cp:lastModifiedBy>Jill Brame</cp:lastModifiedBy>
  <cp:revision>63</cp:revision>
  <dcterms:created xsi:type="dcterms:W3CDTF">2017-03-12T14:00:47Z</dcterms:created>
  <dcterms:modified xsi:type="dcterms:W3CDTF">2017-03-14T18:51:15Z</dcterms:modified>
</cp:coreProperties>
</file>